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3" r:id="rId3"/>
    <p:sldId id="310" r:id="rId4"/>
    <p:sldId id="311" r:id="rId5"/>
    <p:sldId id="314" r:id="rId6"/>
    <p:sldId id="316" r:id="rId7"/>
    <p:sldId id="315" r:id="rId8"/>
    <p:sldId id="258" r:id="rId9"/>
    <p:sldId id="318" r:id="rId10"/>
    <p:sldId id="308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53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3B5E4-2532-4C9F-A0B5-D0E7FFC298E5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4996C-63BF-4F68-9157-B3CCA90323FD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36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392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4996C-63BF-4F68-9157-B3CCA90323FD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2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22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42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9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24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79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69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2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9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10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78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87A8-0BE5-4888-8071-C06B755AB50F}" type="datetimeFigureOut">
              <a:rPr lang="uk-UA" smtClean="0"/>
              <a:pPr/>
              <a:t>20.05.2024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CC63-3BAA-4029-8DAB-ACCB47B07305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07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64406" y="2684820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315326" y="2299882"/>
            <a:ext cx="3673642" cy="14419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5855369" y="252320"/>
            <a:ext cx="497305" cy="405865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5497860" y="2007079"/>
            <a:ext cx="263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7537" y="2586068"/>
            <a:ext cx="2149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 </a:t>
            </a:r>
            <a:endParaRPr lang="uk-UA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4053" y="3871974"/>
            <a:ext cx="9515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Про реалізацію стратегії розвитку бібліотек 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у Червоноградській міській територіальній </a:t>
            </a:r>
            <a:r>
              <a:rPr lang="uk-UA" sz="3200" b="1" dirty="0" smtClean="0">
                <a:solidFill>
                  <a:schemeClr val="bg2">
                    <a:lumMod val="25000"/>
                  </a:schemeClr>
                </a:solidFill>
              </a:rPr>
              <a:t>громаді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676886" y="2708669"/>
            <a:ext cx="604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ДЯКУЮ ЗА УВАГУ!</a:t>
            </a:r>
            <a:endParaRPr lang="uk-UA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1686336" y="624530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667625" y="172931"/>
            <a:ext cx="4331617" cy="17980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475242" y="-1788181"/>
            <a:ext cx="497305" cy="455069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815667" y="225545"/>
            <a:ext cx="506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Центральна бібліотека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4516" y="770615"/>
            <a:ext cx="411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Оновлений читальний зал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" y="145478"/>
            <a:ext cx="2970916" cy="198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На зображенні може бути: 6 людей та люди навчаютьс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3105151"/>
            <a:ext cx="5176887" cy="350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5838" y="2221928"/>
            <a:ext cx="209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БУЛО…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229" y="2621485"/>
            <a:ext cx="26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СТАЛО!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Yuriy\Desktop\282559491_4984642961632806_584616648862600428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228" y="3105151"/>
            <a:ext cx="5067725" cy="35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58" y="145478"/>
            <a:ext cx="2970914" cy="198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3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05798046_1556554121415197_70412485893257843_n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186" y="3091971"/>
            <a:ext cx="5178114" cy="352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369047220_1559557334787259_221901773399498298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8536" y="3105150"/>
            <a:ext cx="5156934" cy="353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667625" y="172930"/>
            <a:ext cx="4331617" cy="18874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475242" y="-1788181"/>
            <a:ext cx="497305" cy="455069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815667" y="225545"/>
            <a:ext cx="506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УРБАН БІБЛІОТЕКА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625" y="765705"/>
            <a:ext cx="4331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Сучасний </a:t>
            </a:r>
            <a:r>
              <a:rPr lang="uk-UA" sz="2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мультифункціональний</a:t>
            </a:r>
            <a:r>
              <a:rPr lang="uk-UA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простір</a:t>
            </a:r>
            <a:endParaRPr lang="uk-UA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6313" y="2659585"/>
            <a:ext cx="26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СТАЛО!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838" y="2221928"/>
            <a:ext cx="209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БУЛО…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7" y="120352"/>
            <a:ext cx="2945778" cy="203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64" y="120352"/>
            <a:ext cx="2945778" cy="203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6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5" y="145477"/>
            <a:ext cx="2930215" cy="200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667625" y="172930"/>
            <a:ext cx="4331617" cy="16272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475242" y="-1788181"/>
            <a:ext cx="497305" cy="455069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815667" y="225545"/>
            <a:ext cx="506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БІБЛІОТЕКА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ФІЛІЯ №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625" y="765705"/>
            <a:ext cx="433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Інтерактивний та творчий простори</a:t>
            </a:r>
            <a:endParaRPr lang="uk-UA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838" y="2221928"/>
            <a:ext cx="209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БУЛО…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313" y="2664779"/>
            <a:ext cx="26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СТАЛО!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11686336" y="6245309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16" y="145476"/>
            <a:ext cx="2935251" cy="200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405593121_660139276290620_705917055604920912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710" y="3133725"/>
            <a:ext cx="4120840" cy="351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406519188_663646212606593_364041196831947548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37760" y="3133725"/>
            <a:ext cx="4120840" cy="351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400089716_652046953766519_102096412603941557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7873" y="3133725"/>
            <a:ext cx="2352676" cy="351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9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має опису світлин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3" y="3125670"/>
            <a:ext cx="5160131" cy="348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зображенні може бути: стіл та всередині приміщ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1" y="3125670"/>
            <a:ext cx="5150779" cy="349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6313" y="2655254"/>
            <a:ext cx="262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СТАЛО!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667625" y="172931"/>
            <a:ext cx="4331617" cy="17632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475242" y="-1788181"/>
            <a:ext cx="497305" cy="455069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815667" y="225545"/>
            <a:ext cx="506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Центральна бібліотека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4516" y="735817"/>
            <a:ext cx="411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ютерний</a:t>
            </a:r>
            <a:r>
              <a:rPr lang="uk-U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12" y="145479"/>
            <a:ext cx="3566554" cy="2426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2963" y="238512"/>
            <a:ext cx="209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БУЛО…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667625" y="172931"/>
            <a:ext cx="4331617" cy="12177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270452" y="-1992966"/>
            <a:ext cx="497305" cy="4960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6866781" y="236469"/>
            <a:ext cx="509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БІБЛІОТЕКА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СОСН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ІВКА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625" y="765705"/>
            <a:ext cx="4331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Коворкінг</a:t>
            </a:r>
            <a:r>
              <a:rPr lang="uk-UA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простір</a:t>
            </a:r>
            <a:endParaRPr lang="uk-UA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 descr="C:\Users\user\Desktop\Соснівка\192564153_543398286662969_745592039974897973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022" y="2019491"/>
            <a:ext cx="2973004" cy="373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C:\Users\user\Desktop\Соснівка\193195426_969915517091354_1957512105395020076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76" y="172931"/>
            <a:ext cx="3973949" cy="53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C:\Users\user\Desktop\Соснівка\192587259_143099704534659_6943987395741343632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425" y="2511700"/>
            <a:ext cx="2897358" cy="373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6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667625" y="172930"/>
            <a:ext cx="4331617" cy="18874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475242" y="-1788181"/>
            <a:ext cx="497305" cy="455069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800975" y="225545"/>
            <a:ext cx="408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АКТИВНОСТІ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625" y="765705"/>
            <a:ext cx="43316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створених просторах в рамках громадських </a:t>
            </a:r>
            <a:r>
              <a:rPr lang="uk-UA" sz="2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endParaRPr lang="uk-UA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838" y="2221928"/>
            <a:ext cx="209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ВОРКШОП ДЛЯ ЖУРНАЛІСТІВ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349309780_202994589327264_15314336208309416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38" y="172929"/>
            <a:ext cx="2895989" cy="193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406486787_929256305301962_794836318015726961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8443" y="160378"/>
            <a:ext cx="2904331" cy="193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кутник 1"/>
          <p:cNvSpPr/>
          <p:nvPr/>
        </p:nvSpPr>
        <p:spPr>
          <a:xfrm>
            <a:off x="4058443" y="2221928"/>
            <a:ext cx="2980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ДИСКУСІЯ З НАРОДНИМ ДЕПУТАТОМ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406104424_1425101641688693_807822435391576272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838" y="3269753"/>
            <a:ext cx="2895989" cy="196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705837" y="5450903"/>
            <a:ext cx="262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СЕСІЯ «РОЗРОБКА СТРАТЕГІЧНОГО ПЛАНУ РАДИ ВПО»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Немає опису світлини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42" y="3269752"/>
            <a:ext cx="2904332" cy="196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 24"/>
          <p:cNvSpPr/>
          <p:nvPr/>
        </p:nvSpPr>
        <p:spPr>
          <a:xfrm>
            <a:off x="4044550" y="5450903"/>
            <a:ext cx="2980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ЗАНЯТТЯ ЛІДЕРСЬКОГО КУРСУ «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PEERS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386508197_9981079735299252_694698189602253857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48549" y="3269753"/>
            <a:ext cx="2895601" cy="196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кутник 26"/>
          <p:cNvSpPr/>
          <p:nvPr/>
        </p:nvSpPr>
        <p:spPr>
          <a:xfrm>
            <a:off x="7448549" y="5432583"/>
            <a:ext cx="2980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 «РОЗМОВА»</a:t>
            </a:r>
          </a:p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КУРСИ УКРАЇНСЬКОЇ МОВИ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873850" y="4377809"/>
            <a:ext cx="697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uk-UA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8325600" y="172931"/>
            <a:ext cx="3673642" cy="19460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532967" y="-1731609"/>
            <a:ext cx="497305" cy="44375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562850" y="225545"/>
            <a:ext cx="432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 НАПРЯМКИ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3937" y="780140"/>
            <a:ext cx="34169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Поповнення бібліотечних фондів</a:t>
            </a:r>
            <a:endParaRPr lang="uk-UA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Купити - Книжки - 501 факт, який треба знати з... історії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7" y="502582"/>
            <a:ext cx="1711988" cy="2567984"/>
          </a:xfrm>
          <a:prstGeom prst="rect">
            <a:avLst/>
          </a:prstGeom>
          <a:noFill/>
        </p:spPr>
      </p:pic>
      <p:sp>
        <p:nvSpPr>
          <p:cNvPr id="13" name="Прямоугольник 11"/>
          <p:cNvSpPr/>
          <p:nvPr/>
        </p:nvSpPr>
        <p:spPr>
          <a:xfrm>
            <a:off x="681818" y="3072295"/>
            <a:ext cx="152798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191 грн.</a:t>
            </a:r>
            <a:endParaRPr lang="uk-UA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2"/>
          <p:cNvSpPr/>
          <p:nvPr/>
        </p:nvSpPr>
        <p:spPr>
          <a:xfrm>
            <a:off x="2860657" y="4181366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220 грн. 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Гномики. Факти, міфи, нісенітниці обклад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0657" y="1786574"/>
            <a:ext cx="1587518" cy="2204382"/>
          </a:xfrm>
          <a:prstGeom prst="rect">
            <a:avLst/>
          </a:prstGeom>
          <a:noFill/>
        </p:spPr>
      </p:pic>
      <p:pic>
        <p:nvPicPr>
          <p:cNvPr id="17" name="Picture 8" descr="Англійська для дорослих. English is not eas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029" y="2245837"/>
            <a:ext cx="1658342" cy="2366326"/>
          </a:xfrm>
          <a:prstGeom prst="rect">
            <a:avLst/>
          </a:prstGeom>
          <a:noFill/>
        </p:spPr>
      </p:pic>
      <p:sp>
        <p:nvSpPr>
          <p:cNvPr id="18" name="Прямоугольник 15"/>
          <p:cNvSpPr/>
          <p:nvPr/>
        </p:nvSpPr>
        <p:spPr>
          <a:xfrm>
            <a:off x="5217207" y="4932312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315 грн. </a:t>
            </a:r>
            <a:endParaRPr lang="uk-UA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0" descr="Книга Ключі Марії. Юрій Винничук Андрій Кур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1774" y="2703522"/>
            <a:ext cx="1524151" cy="2458309"/>
          </a:xfrm>
          <a:prstGeom prst="rect">
            <a:avLst/>
          </a:prstGeom>
          <a:noFill/>
        </p:spPr>
      </p:pic>
      <p:sp>
        <p:nvSpPr>
          <p:cNvPr id="20" name="Прямоугольник 17"/>
          <p:cNvSpPr/>
          <p:nvPr/>
        </p:nvSpPr>
        <p:spPr>
          <a:xfrm>
            <a:off x="7765218" y="5545013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291 грн. 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2" descr="Амадо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29096" y="3309425"/>
            <a:ext cx="1589906" cy="2205549"/>
          </a:xfrm>
          <a:prstGeom prst="rect">
            <a:avLst/>
          </a:prstGeom>
          <a:noFill/>
        </p:spPr>
      </p:pic>
      <p:sp>
        <p:nvSpPr>
          <p:cNvPr id="22" name="Прямоугольник 19"/>
          <p:cNvSpPr/>
          <p:nvPr/>
        </p:nvSpPr>
        <p:spPr>
          <a:xfrm>
            <a:off x="10305296" y="5813714"/>
            <a:ext cx="1173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175 грн.</a:t>
            </a:r>
            <a:endParaRPr lang="uk-UA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0"/>
            <a:ext cx="497305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8325600" y="172931"/>
            <a:ext cx="3673642" cy="15305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 rot="5400000">
            <a:off x="9532967" y="-1731609"/>
            <a:ext cx="497305" cy="44375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562850" y="225545"/>
            <a:ext cx="432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АКТУАЛЬНІ НАПРЯМКИ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3937" y="780140"/>
            <a:ext cx="341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КНИЖКОВА ТОЛОКА</a:t>
            </a:r>
            <a:endParaRPr lang="uk-UA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11686336" y="62453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97080" y="256920"/>
            <a:ext cx="464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«ЧЕРВОНОГРАД ЧИТАЄ»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hervonograd.city/upload/article/o_1h7ut0dvo865ack2tv1tab1nblb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5" y="938200"/>
            <a:ext cx="6355399" cy="458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hervonograd.city/upload/article/o_1h7usqepb1nog1gb31ad2dsu7oa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99" y="1853112"/>
            <a:ext cx="3620245" cy="226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hervonograd.city/upload/article/o_1h7utsc329tfev1s4f5c81p311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4219576"/>
            <a:ext cx="3620244" cy="239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 rot="16200000">
            <a:off x="-1682226" y="2762206"/>
            <a:ext cx="38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 КУЛЬТУРИ</a:t>
            </a: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176</Words>
  <Application>Microsoft Office PowerPoint</Application>
  <PresentationFormat>Довільний</PresentationFormat>
  <Paragraphs>72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 Windows</dc:creator>
  <cp:lastModifiedBy>User</cp:lastModifiedBy>
  <cp:revision>144</cp:revision>
  <dcterms:created xsi:type="dcterms:W3CDTF">2021-11-23T11:07:04Z</dcterms:created>
  <dcterms:modified xsi:type="dcterms:W3CDTF">2024-05-20T07:58:00Z</dcterms:modified>
</cp:coreProperties>
</file>